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719"/>
  </p:normalViewPr>
  <p:slideViewPr>
    <p:cSldViewPr snapToGrid="0" snapToObjects="1">
      <p:cViewPr varScale="1">
        <p:scale>
          <a:sx n="93" d="100"/>
          <a:sy n="93" d="100"/>
        </p:scale>
        <p:origin x="54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54E416-36B1-4EAF-B080-8055A637A4A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032AA51-870B-47CF-B2FD-EE1063DFF71A}">
      <dgm:prSet/>
      <dgm:spPr/>
      <dgm:t>
        <a:bodyPr/>
        <a:lstStyle/>
        <a:p>
          <a:r>
            <a:rPr lang="it-IT"/>
            <a:t>Agricoltura</a:t>
          </a:r>
          <a:endParaRPr lang="en-US"/>
        </a:p>
      </dgm:t>
    </dgm:pt>
    <dgm:pt modelId="{60309878-F43E-40FA-8F63-9581F662EE2E}" type="parTrans" cxnId="{1503C8F8-C08C-48C5-88F9-A77142BF192B}">
      <dgm:prSet/>
      <dgm:spPr/>
      <dgm:t>
        <a:bodyPr/>
        <a:lstStyle/>
        <a:p>
          <a:endParaRPr lang="en-US"/>
        </a:p>
      </dgm:t>
    </dgm:pt>
    <dgm:pt modelId="{C3E1FCFD-9836-41EC-8C2B-D637A5855392}" type="sibTrans" cxnId="{1503C8F8-C08C-48C5-88F9-A77142BF192B}">
      <dgm:prSet/>
      <dgm:spPr/>
      <dgm:t>
        <a:bodyPr/>
        <a:lstStyle/>
        <a:p>
          <a:endParaRPr lang="en-US"/>
        </a:p>
      </dgm:t>
    </dgm:pt>
    <dgm:pt modelId="{DD6A2464-0693-4330-AC38-95B828391F84}">
      <dgm:prSet/>
      <dgm:spPr/>
      <dgm:t>
        <a:bodyPr/>
        <a:lstStyle/>
        <a:p>
          <a:r>
            <a:rPr lang="it-IT"/>
            <a:t>Aiuti umanitari e protezione civile</a:t>
          </a:r>
          <a:endParaRPr lang="en-US"/>
        </a:p>
      </dgm:t>
    </dgm:pt>
    <dgm:pt modelId="{EAEC3224-17F3-4BEA-8540-129396A2E154}" type="parTrans" cxnId="{049B9C95-ADC1-4E32-8AE2-0550ACDBECB8}">
      <dgm:prSet/>
      <dgm:spPr/>
      <dgm:t>
        <a:bodyPr/>
        <a:lstStyle/>
        <a:p>
          <a:endParaRPr lang="en-US"/>
        </a:p>
      </dgm:t>
    </dgm:pt>
    <dgm:pt modelId="{75CE4728-C675-4405-8576-1D706C15C554}" type="sibTrans" cxnId="{049B9C95-ADC1-4E32-8AE2-0550ACDBECB8}">
      <dgm:prSet/>
      <dgm:spPr/>
      <dgm:t>
        <a:bodyPr/>
        <a:lstStyle/>
        <a:p>
          <a:endParaRPr lang="en-US"/>
        </a:p>
      </dgm:t>
    </dgm:pt>
    <dgm:pt modelId="{07404028-5203-4804-B6DA-A577E0452CC0}">
      <dgm:prSet/>
      <dgm:spPr/>
      <dgm:t>
        <a:bodyPr/>
        <a:lstStyle/>
        <a:p>
          <a:r>
            <a:rPr lang="it-IT"/>
            <a:t>Ambiente</a:t>
          </a:r>
          <a:endParaRPr lang="en-US"/>
        </a:p>
      </dgm:t>
    </dgm:pt>
    <dgm:pt modelId="{92E53F13-E610-43B8-A9B7-9912FC0C324B}" type="parTrans" cxnId="{06AC9C74-D0E1-481E-8BCD-D0188A4E6300}">
      <dgm:prSet/>
      <dgm:spPr/>
      <dgm:t>
        <a:bodyPr/>
        <a:lstStyle/>
        <a:p>
          <a:endParaRPr lang="en-US"/>
        </a:p>
      </dgm:t>
    </dgm:pt>
    <dgm:pt modelId="{A69B3295-6CB9-4720-AD1B-1AF007BE1C3F}" type="sibTrans" cxnId="{06AC9C74-D0E1-481E-8BCD-D0188A4E6300}">
      <dgm:prSet/>
      <dgm:spPr/>
      <dgm:t>
        <a:bodyPr/>
        <a:lstStyle/>
        <a:p>
          <a:endParaRPr lang="en-US"/>
        </a:p>
      </dgm:t>
    </dgm:pt>
    <dgm:pt modelId="{F3519112-75DB-4C12-820A-8D36EE055A54}">
      <dgm:prSet/>
      <dgm:spPr/>
      <dgm:t>
        <a:bodyPr/>
        <a:lstStyle/>
        <a:p>
          <a:r>
            <a:rPr lang="it-IT"/>
            <a:t>Commercio</a:t>
          </a:r>
          <a:endParaRPr lang="en-US"/>
        </a:p>
      </dgm:t>
    </dgm:pt>
    <dgm:pt modelId="{3ECFE4DE-8F9C-463E-B307-37C47A90105E}" type="parTrans" cxnId="{6C9A5F23-2673-4DFB-A4D7-98F22B72DCF3}">
      <dgm:prSet/>
      <dgm:spPr/>
      <dgm:t>
        <a:bodyPr/>
        <a:lstStyle/>
        <a:p>
          <a:endParaRPr lang="en-US"/>
        </a:p>
      </dgm:t>
    </dgm:pt>
    <dgm:pt modelId="{CA463DBD-1203-42E6-8692-D09C09F2FF6B}" type="sibTrans" cxnId="{6C9A5F23-2673-4DFB-A4D7-98F22B72DCF3}">
      <dgm:prSet/>
      <dgm:spPr/>
      <dgm:t>
        <a:bodyPr/>
        <a:lstStyle/>
        <a:p>
          <a:endParaRPr lang="en-US"/>
        </a:p>
      </dgm:t>
    </dgm:pt>
    <dgm:pt modelId="{744100A1-6396-40E7-8283-FC01FF9F499A}">
      <dgm:prSet/>
      <dgm:spPr/>
      <dgm:t>
        <a:bodyPr/>
        <a:lstStyle/>
        <a:p>
          <a:r>
            <a:rPr lang="it-IT"/>
            <a:t>Cultura</a:t>
          </a:r>
          <a:endParaRPr lang="en-US"/>
        </a:p>
      </dgm:t>
    </dgm:pt>
    <dgm:pt modelId="{FB84F876-077B-4507-9223-9134F4EC5832}" type="parTrans" cxnId="{E4917DBF-1C8C-476C-B7D0-7ED228B090C6}">
      <dgm:prSet/>
      <dgm:spPr/>
      <dgm:t>
        <a:bodyPr/>
        <a:lstStyle/>
        <a:p>
          <a:endParaRPr lang="en-US"/>
        </a:p>
      </dgm:t>
    </dgm:pt>
    <dgm:pt modelId="{1C4DBAA1-E79A-4828-8DD8-8897C5A94FB1}" type="sibTrans" cxnId="{E4917DBF-1C8C-476C-B7D0-7ED228B090C6}">
      <dgm:prSet/>
      <dgm:spPr/>
      <dgm:t>
        <a:bodyPr/>
        <a:lstStyle/>
        <a:p>
          <a:endParaRPr lang="en-US"/>
        </a:p>
      </dgm:t>
    </dgm:pt>
    <dgm:pt modelId="{EA693F82-A8C3-444A-BAD2-AF0B23853D60}">
      <dgm:prSet/>
      <dgm:spPr/>
      <dgm:t>
        <a:bodyPr/>
        <a:lstStyle/>
        <a:p>
          <a:r>
            <a:rPr lang="it-IT"/>
            <a:t>Energia</a:t>
          </a:r>
          <a:endParaRPr lang="en-US"/>
        </a:p>
      </dgm:t>
    </dgm:pt>
    <dgm:pt modelId="{7D8C225F-B239-466F-A206-115BF467BC75}" type="parTrans" cxnId="{5421C66F-63A6-470B-8B21-7D6FBD5A617A}">
      <dgm:prSet/>
      <dgm:spPr/>
      <dgm:t>
        <a:bodyPr/>
        <a:lstStyle/>
        <a:p>
          <a:endParaRPr lang="en-US"/>
        </a:p>
      </dgm:t>
    </dgm:pt>
    <dgm:pt modelId="{1C34F3F4-0E47-4686-92F4-F242FB321F9B}" type="sibTrans" cxnId="{5421C66F-63A6-470B-8B21-7D6FBD5A617A}">
      <dgm:prSet/>
      <dgm:spPr/>
      <dgm:t>
        <a:bodyPr/>
        <a:lstStyle/>
        <a:p>
          <a:endParaRPr lang="en-US"/>
        </a:p>
      </dgm:t>
    </dgm:pt>
    <dgm:pt modelId="{6AA22681-48D3-43B3-A7A2-F3D2EBCB3D2E}">
      <dgm:prSet/>
      <dgm:spPr/>
      <dgm:t>
        <a:bodyPr/>
        <a:lstStyle/>
        <a:p>
          <a:r>
            <a:rPr lang="it-IT"/>
            <a:t>Imprese e industrie</a:t>
          </a:r>
          <a:endParaRPr lang="en-US"/>
        </a:p>
      </dgm:t>
    </dgm:pt>
    <dgm:pt modelId="{3D574F9B-4A64-4A79-B4FA-8FE501DCCF6C}" type="parTrans" cxnId="{80F26EC0-7774-4C23-B426-EC084687CDBA}">
      <dgm:prSet/>
      <dgm:spPr/>
      <dgm:t>
        <a:bodyPr/>
        <a:lstStyle/>
        <a:p>
          <a:endParaRPr lang="en-US"/>
        </a:p>
      </dgm:t>
    </dgm:pt>
    <dgm:pt modelId="{076FDB62-D70C-4746-8B74-5DCCFB2FAEFD}" type="sibTrans" cxnId="{80F26EC0-7774-4C23-B426-EC084687CDBA}">
      <dgm:prSet/>
      <dgm:spPr/>
      <dgm:t>
        <a:bodyPr/>
        <a:lstStyle/>
        <a:p>
          <a:endParaRPr lang="en-US"/>
        </a:p>
      </dgm:t>
    </dgm:pt>
    <dgm:pt modelId="{878F3D6D-96B9-43CA-940B-C5B1C30136B3}">
      <dgm:prSet/>
      <dgm:spPr/>
      <dgm:t>
        <a:bodyPr/>
        <a:lstStyle/>
        <a:p>
          <a:r>
            <a:rPr lang="it-IT"/>
            <a:t>Politica estera </a:t>
          </a:r>
          <a:endParaRPr lang="en-US"/>
        </a:p>
      </dgm:t>
    </dgm:pt>
    <dgm:pt modelId="{9CBEBFF8-789A-4F76-A495-8D9F9CF20DA9}" type="parTrans" cxnId="{698A4133-3775-43FF-ABF3-11A40EC87AD8}">
      <dgm:prSet/>
      <dgm:spPr/>
      <dgm:t>
        <a:bodyPr/>
        <a:lstStyle/>
        <a:p>
          <a:endParaRPr lang="en-US"/>
        </a:p>
      </dgm:t>
    </dgm:pt>
    <dgm:pt modelId="{B3FA8696-5DDF-4D80-9CBA-C94518A52F92}" type="sibTrans" cxnId="{698A4133-3775-43FF-ABF3-11A40EC87AD8}">
      <dgm:prSet/>
      <dgm:spPr/>
      <dgm:t>
        <a:bodyPr/>
        <a:lstStyle/>
        <a:p>
          <a:endParaRPr lang="en-US"/>
        </a:p>
      </dgm:t>
    </dgm:pt>
    <dgm:pt modelId="{2AC4351F-E664-4545-9341-082FFE4B24B3}">
      <dgm:prSet/>
      <dgm:spPr/>
      <dgm:t>
        <a:bodyPr/>
        <a:lstStyle/>
        <a:p>
          <a:r>
            <a:rPr lang="it-IT"/>
            <a:t>Salute</a:t>
          </a:r>
          <a:endParaRPr lang="en-US"/>
        </a:p>
      </dgm:t>
    </dgm:pt>
    <dgm:pt modelId="{295E8A70-D213-4430-8103-DB8892A00D36}" type="parTrans" cxnId="{A8893BFD-637E-4750-8162-DDD4E3995EE2}">
      <dgm:prSet/>
      <dgm:spPr/>
      <dgm:t>
        <a:bodyPr/>
        <a:lstStyle/>
        <a:p>
          <a:endParaRPr lang="en-US"/>
        </a:p>
      </dgm:t>
    </dgm:pt>
    <dgm:pt modelId="{49D53A44-6CAF-4CBB-B7C5-87EB802F6DDA}" type="sibTrans" cxnId="{A8893BFD-637E-4750-8162-DDD4E3995EE2}">
      <dgm:prSet/>
      <dgm:spPr/>
      <dgm:t>
        <a:bodyPr/>
        <a:lstStyle/>
        <a:p>
          <a:endParaRPr lang="en-US"/>
        </a:p>
      </dgm:t>
    </dgm:pt>
    <dgm:pt modelId="{C718E2B8-4F54-4BDC-B07A-0176A37311BB}">
      <dgm:prSet/>
      <dgm:spPr/>
      <dgm:t>
        <a:bodyPr/>
        <a:lstStyle/>
        <a:p>
          <a:r>
            <a:rPr lang="it-IT"/>
            <a:t>Sicurezza alimentare</a:t>
          </a:r>
          <a:endParaRPr lang="en-US"/>
        </a:p>
      </dgm:t>
    </dgm:pt>
    <dgm:pt modelId="{2550B0FB-FBC8-4EAB-81D2-DB3D4A09B6E2}" type="parTrans" cxnId="{61DF8B9C-D0A4-45DB-9328-2D3913838C08}">
      <dgm:prSet/>
      <dgm:spPr/>
      <dgm:t>
        <a:bodyPr/>
        <a:lstStyle/>
        <a:p>
          <a:endParaRPr lang="en-US"/>
        </a:p>
      </dgm:t>
    </dgm:pt>
    <dgm:pt modelId="{C4CDE4C9-3203-4F77-BCFD-14CBCB9C9967}" type="sibTrans" cxnId="{61DF8B9C-D0A4-45DB-9328-2D3913838C08}">
      <dgm:prSet/>
      <dgm:spPr/>
      <dgm:t>
        <a:bodyPr/>
        <a:lstStyle/>
        <a:p>
          <a:endParaRPr lang="en-US"/>
        </a:p>
      </dgm:t>
    </dgm:pt>
    <dgm:pt modelId="{B21EC235-813B-467C-9456-288CCD3DA54A}">
      <dgm:prSet/>
      <dgm:spPr/>
      <dgm:t>
        <a:bodyPr/>
        <a:lstStyle/>
        <a:p>
          <a:r>
            <a:rPr lang="it-IT"/>
            <a:t>Trasporti</a:t>
          </a:r>
          <a:endParaRPr lang="en-US"/>
        </a:p>
      </dgm:t>
    </dgm:pt>
    <dgm:pt modelId="{7B88D926-D6FB-4557-BC9F-0A9C3DB31095}" type="parTrans" cxnId="{B8660FA2-4FA9-45E7-A9E0-B1A3F4ED727C}">
      <dgm:prSet/>
      <dgm:spPr/>
      <dgm:t>
        <a:bodyPr/>
        <a:lstStyle/>
        <a:p>
          <a:endParaRPr lang="en-US"/>
        </a:p>
      </dgm:t>
    </dgm:pt>
    <dgm:pt modelId="{29C7511E-7722-428C-A5A9-BC69D0C4EC12}" type="sibTrans" cxnId="{B8660FA2-4FA9-45E7-A9E0-B1A3F4ED727C}">
      <dgm:prSet/>
      <dgm:spPr/>
      <dgm:t>
        <a:bodyPr/>
        <a:lstStyle/>
        <a:p>
          <a:endParaRPr lang="en-US"/>
        </a:p>
      </dgm:t>
    </dgm:pt>
    <dgm:pt modelId="{1F4BDBBB-6C2A-7743-A2F4-2D0A7263BADC}" type="pres">
      <dgm:prSet presAssocID="{1D54E416-36B1-4EAF-B080-8055A637A4AE}" presName="diagram" presStyleCnt="0">
        <dgm:presLayoutVars>
          <dgm:dir/>
          <dgm:resizeHandles val="exact"/>
        </dgm:presLayoutVars>
      </dgm:prSet>
      <dgm:spPr/>
    </dgm:pt>
    <dgm:pt modelId="{5AFE0841-7276-DC4A-9774-AC48DCEE6548}" type="pres">
      <dgm:prSet presAssocID="{C032AA51-870B-47CF-B2FD-EE1063DFF71A}" presName="node" presStyleLbl="node1" presStyleIdx="0" presStyleCnt="11">
        <dgm:presLayoutVars>
          <dgm:bulletEnabled val="1"/>
        </dgm:presLayoutVars>
      </dgm:prSet>
      <dgm:spPr/>
    </dgm:pt>
    <dgm:pt modelId="{08AC8997-08E6-7441-9CF1-8EFDCEE91773}" type="pres">
      <dgm:prSet presAssocID="{C3E1FCFD-9836-41EC-8C2B-D637A5855392}" presName="sibTrans" presStyleCnt="0"/>
      <dgm:spPr/>
    </dgm:pt>
    <dgm:pt modelId="{C5A08164-96BD-924C-8E52-A17821985F28}" type="pres">
      <dgm:prSet presAssocID="{DD6A2464-0693-4330-AC38-95B828391F84}" presName="node" presStyleLbl="node1" presStyleIdx="1" presStyleCnt="11">
        <dgm:presLayoutVars>
          <dgm:bulletEnabled val="1"/>
        </dgm:presLayoutVars>
      </dgm:prSet>
      <dgm:spPr/>
    </dgm:pt>
    <dgm:pt modelId="{C488E580-9E7E-E842-A8DA-6FCA07FC8D27}" type="pres">
      <dgm:prSet presAssocID="{75CE4728-C675-4405-8576-1D706C15C554}" presName="sibTrans" presStyleCnt="0"/>
      <dgm:spPr/>
    </dgm:pt>
    <dgm:pt modelId="{7CA4057A-575F-134C-8AC8-CEB9B137C25A}" type="pres">
      <dgm:prSet presAssocID="{07404028-5203-4804-B6DA-A577E0452CC0}" presName="node" presStyleLbl="node1" presStyleIdx="2" presStyleCnt="11">
        <dgm:presLayoutVars>
          <dgm:bulletEnabled val="1"/>
        </dgm:presLayoutVars>
      </dgm:prSet>
      <dgm:spPr/>
    </dgm:pt>
    <dgm:pt modelId="{A1B5EC72-1719-F448-9E92-246296129781}" type="pres">
      <dgm:prSet presAssocID="{A69B3295-6CB9-4720-AD1B-1AF007BE1C3F}" presName="sibTrans" presStyleCnt="0"/>
      <dgm:spPr/>
    </dgm:pt>
    <dgm:pt modelId="{74C79C97-FC83-3349-A254-C6EA250F4A40}" type="pres">
      <dgm:prSet presAssocID="{F3519112-75DB-4C12-820A-8D36EE055A54}" presName="node" presStyleLbl="node1" presStyleIdx="3" presStyleCnt="11">
        <dgm:presLayoutVars>
          <dgm:bulletEnabled val="1"/>
        </dgm:presLayoutVars>
      </dgm:prSet>
      <dgm:spPr/>
    </dgm:pt>
    <dgm:pt modelId="{79DAE368-B633-6648-B806-42B898A6B197}" type="pres">
      <dgm:prSet presAssocID="{CA463DBD-1203-42E6-8692-D09C09F2FF6B}" presName="sibTrans" presStyleCnt="0"/>
      <dgm:spPr/>
    </dgm:pt>
    <dgm:pt modelId="{1B1D605B-B008-5F4D-8595-CA9A084AB654}" type="pres">
      <dgm:prSet presAssocID="{744100A1-6396-40E7-8283-FC01FF9F499A}" presName="node" presStyleLbl="node1" presStyleIdx="4" presStyleCnt="11">
        <dgm:presLayoutVars>
          <dgm:bulletEnabled val="1"/>
        </dgm:presLayoutVars>
      </dgm:prSet>
      <dgm:spPr/>
    </dgm:pt>
    <dgm:pt modelId="{83A1A80B-3D12-9644-8780-A40FDBA3DE73}" type="pres">
      <dgm:prSet presAssocID="{1C4DBAA1-E79A-4828-8DD8-8897C5A94FB1}" presName="sibTrans" presStyleCnt="0"/>
      <dgm:spPr/>
    </dgm:pt>
    <dgm:pt modelId="{9616ACEC-EA5A-9A48-8FC1-630DB1D82402}" type="pres">
      <dgm:prSet presAssocID="{EA693F82-A8C3-444A-BAD2-AF0B23853D60}" presName="node" presStyleLbl="node1" presStyleIdx="5" presStyleCnt="11">
        <dgm:presLayoutVars>
          <dgm:bulletEnabled val="1"/>
        </dgm:presLayoutVars>
      </dgm:prSet>
      <dgm:spPr/>
    </dgm:pt>
    <dgm:pt modelId="{66B241B6-FF30-FE43-BC51-3EB9D976BAC3}" type="pres">
      <dgm:prSet presAssocID="{1C34F3F4-0E47-4686-92F4-F242FB321F9B}" presName="sibTrans" presStyleCnt="0"/>
      <dgm:spPr/>
    </dgm:pt>
    <dgm:pt modelId="{504FBBDC-F11C-A848-99D2-4E2474D707AF}" type="pres">
      <dgm:prSet presAssocID="{6AA22681-48D3-43B3-A7A2-F3D2EBCB3D2E}" presName="node" presStyleLbl="node1" presStyleIdx="6" presStyleCnt="11">
        <dgm:presLayoutVars>
          <dgm:bulletEnabled val="1"/>
        </dgm:presLayoutVars>
      </dgm:prSet>
      <dgm:spPr/>
    </dgm:pt>
    <dgm:pt modelId="{0F425B1C-72CD-F143-82C6-E024C557D38C}" type="pres">
      <dgm:prSet presAssocID="{076FDB62-D70C-4746-8B74-5DCCFB2FAEFD}" presName="sibTrans" presStyleCnt="0"/>
      <dgm:spPr/>
    </dgm:pt>
    <dgm:pt modelId="{CE0664F2-D3D6-0D4C-92B1-F7431FF6C773}" type="pres">
      <dgm:prSet presAssocID="{878F3D6D-96B9-43CA-940B-C5B1C30136B3}" presName="node" presStyleLbl="node1" presStyleIdx="7" presStyleCnt="11">
        <dgm:presLayoutVars>
          <dgm:bulletEnabled val="1"/>
        </dgm:presLayoutVars>
      </dgm:prSet>
      <dgm:spPr/>
    </dgm:pt>
    <dgm:pt modelId="{91B359A5-F832-2D44-ABD6-0485CD23048D}" type="pres">
      <dgm:prSet presAssocID="{B3FA8696-5DDF-4D80-9CBA-C94518A52F92}" presName="sibTrans" presStyleCnt="0"/>
      <dgm:spPr/>
    </dgm:pt>
    <dgm:pt modelId="{1CC068D9-5668-7846-A7E0-15FAF85485E4}" type="pres">
      <dgm:prSet presAssocID="{2AC4351F-E664-4545-9341-082FFE4B24B3}" presName="node" presStyleLbl="node1" presStyleIdx="8" presStyleCnt="11">
        <dgm:presLayoutVars>
          <dgm:bulletEnabled val="1"/>
        </dgm:presLayoutVars>
      </dgm:prSet>
      <dgm:spPr/>
    </dgm:pt>
    <dgm:pt modelId="{3AF3B7D3-36C5-1349-87F2-ED0B68C475BF}" type="pres">
      <dgm:prSet presAssocID="{49D53A44-6CAF-4CBB-B7C5-87EB802F6DDA}" presName="sibTrans" presStyleCnt="0"/>
      <dgm:spPr/>
    </dgm:pt>
    <dgm:pt modelId="{B790A5B3-347A-6A45-B373-9AB2DA3F02F5}" type="pres">
      <dgm:prSet presAssocID="{C718E2B8-4F54-4BDC-B07A-0176A37311BB}" presName="node" presStyleLbl="node1" presStyleIdx="9" presStyleCnt="11">
        <dgm:presLayoutVars>
          <dgm:bulletEnabled val="1"/>
        </dgm:presLayoutVars>
      </dgm:prSet>
      <dgm:spPr/>
    </dgm:pt>
    <dgm:pt modelId="{51E9BD99-EA4A-A845-ABDC-52472E49D87B}" type="pres">
      <dgm:prSet presAssocID="{C4CDE4C9-3203-4F77-BCFD-14CBCB9C9967}" presName="sibTrans" presStyleCnt="0"/>
      <dgm:spPr/>
    </dgm:pt>
    <dgm:pt modelId="{E05C488F-0B18-E14E-9156-44D3E975F63E}" type="pres">
      <dgm:prSet presAssocID="{B21EC235-813B-467C-9456-288CCD3DA54A}" presName="node" presStyleLbl="node1" presStyleIdx="10" presStyleCnt="11">
        <dgm:presLayoutVars>
          <dgm:bulletEnabled val="1"/>
        </dgm:presLayoutVars>
      </dgm:prSet>
      <dgm:spPr/>
    </dgm:pt>
  </dgm:ptLst>
  <dgm:cxnLst>
    <dgm:cxn modelId="{80ADF808-1D94-B84B-9EBA-A63E2BA17217}" type="presOf" srcId="{B21EC235-813B-467C-9456-288CCD3DA54A}" destId="{E05C488F-0B18-E14E-9156-44D3E975F63E}" srcOrd="0" destOrd="0" presId="urn:microsoft.com/office/officeart/2005/8/layout/default"/>
    <dgm:cxn modelId="{6C9A5F23-2673-4DFB-A4D7-98F22B72DCF3}" srcId="{1D54E416-36B1-4EAF-B080-8055A637A4AE}" destId="{F3519112-75DB-4C12-820A-8D36EE055A54}" srcOrd="3" destOrd="0" parTransId="{3ECFE4DE-8F9C-463E-B307-37C47A90105E}" sibTransId="{CA463DBD-1203-42E6-8692-D09C09F2FF6B}"/>
    <dgm:cxn modelId="{C14C4D23-BEED-1B47-A399-BB718F49659A}" type="presOf" srcId="{F3519112-75DB-4C12-820A-8D36EE055A54}" destId="{74C79C97-FC83-3349-A254-C6EA250F4A40}" srcOrd="0" destOrd="0" presId="urn:microsoft.com/office/officeart/2005/8/layout/default"/>
    <dgm:cxn modelId="{4CD8562C-0D59-B643-B40C-CE0E729826C4}" type="presOf" srcId="{C718E2B8-4F54-4BDC-B07A-0176A37311BB}" destId="{B790A5B3-347A-6A45-B373-9AB2DA3F02F5}" srcOrd="0" destOrd="0" presId="urn:microsoft.com/office/officeart/2005/8/layout/default"/>
    <dgm:cxn modelId="{698A4133-3775-43FF-ABF3-11A40EC87AD8}" srcId="{1D54E416-36B1-4EAF-B080-8055A637A4AE}" destId="{878F3D6D-96B9-43CA-940B-C5B1C30136B3}" srcOrd="7" destOrd="0" parTransId="{9CBEBFF8-789A-4F76-A495-8D9F9CF20DA9}" sibTransId="{B3FA8696-5DDF-4D80-9CBA-C94518A52F92}"/>
    <dgm:cxn modelId="{F3C0FC67-9E7F-4744-862F-1FD71DA2AFDB}" type="presOf" srcId="{C032AA51-870B-47CF-B2FD-EE1063DFF71A}" destId="{5AFE0841-7276-DC4A-9774-AC48DCEE6548}" srcOrd="0" destOrd="0" presId="urn:microsoft.com/office/officeart/2005/8/layout/default"/>
    <dgm:cxn modelId="{D3D2B36C-D239-4243-96DB-E4B6986CA18C}" type="presOf" srcId="{EA693F82-A8C3-444A-BAD2-AF0B23853D60}" destId="{9616ACEC-EA5A-9A48-8FC1-630DB1D82402}" srcOrd="0" destOrd="0" presId="urn:microsoft.com/office/officeart/2005/8/layout/default"/>
    <dgm:cxn modelId="{5421C66F-63A6-470B-8B21-7D6FBD5A617A}" srcId="{1D54E416-36B1-4EAF-B080-8055A637A4AE}" destId="{EA693F82-A8C3-444A-BAD2-AF0B23853D60}" srcOrd="5" destOrd="0" parTransId="{7D8C225F-B239-466F-A206-115BF467BC75}" sibTransId="{1C34F3F4-0E47-4686-92F4-F242FB321F9B}"/>
    <dgm:cxn modelId="{06AC9C74-D0E1-481E-8BCD-D0188A4E6300}" srcId="{1D54E416-36B1-4EAF-B080-8055A637A4AE}" destId="{07404028-5203-4804-B6DA-A577E0452CC0}" srcOrd="2" destOrd="0" parTransId="{92E53F13-E610-43B8-A9B7-9912FC0C324B}" sibTransId="{A69B3295-6CB9-4720-AD1B-1AF007BE1C3F}"/>
    <dgm:cxn modelId="{35D92755-5B63-B840-A67B-BA66C8ACCAAA}" type="presOf" srcId="{DD6A2464-0693-4330-AC38-95B828391F84}" destId="{C5A08164-96BD-924C-8E52-A17821985F28}" srcOrd="0" destOrd="0" presId="urn:microsoft.com/office/officeart/2005/8/layout/default"/>
    <dgm:cxn modelId="{5A74C659-B5BD-8B46-BBDB-BE0992CA1581}" type="presOf" srcId="{07404028-5203-4804-B6DA-A577E0452CC0}" destId="{7CA4057A-575F-134C-8AC8-CEB9B137C25A}" srcOrd="0" destOrd="0" presId="urn:microsoft.com/office/officeart/2005/8/layout/default"/>
    <dgm:cxn modelId="{049B9C95-ADC1-4E32-8AE2-0550ACDBECB8}" srcId="{1D54E416-36B1-4EAF-B080-8055A637A4AE}" destId="{DD6A2464-0693-4330-AC38-95B828391F84}" srcOrd="1" destOrd="0" parTransId="{EAEC3224-17F3-4BEA-8540-129396A2E154}" sibTransId="{75CE4728-C675-4405-8576-1D706C15C554}"/>
    <dgm:cxn modelId="{8749BE97-8544-6D46-A32D-0CC8D3D8C32C}" type="presOf" srcId="{878F3D6D-96B9-43CA-940B-C5B1C30136B3}" destId="{CE0664F2-D3D6-0D4C-92B1-F7431FF6C773}" srcOrd="0" destOrd="0" presId="urn:microsoft.com/office/officeart/2005/8/layout/default"/>
    <dgm:cxn modelId="{61DF8B9C-D0A4-45DB-9328-2D3913838C08}" srcId="{1D54E416-36B1-4EAF-B080-8055A637A4AE}" destId="{C718E2B8-4F54-4BDC-B07A-0176A37311BB}" srcOrd="9" destOrd="0" parTransId="{2550B0FB-FBC8-4EAB-81D2-DB3D4A09B6E2}" sibTransId="{C4CDE4C9-3203-4F77-BCFD-14CBCB9C9967}"/>
    <dgm:cxn modelId="{B8660FA2-4FA9-45E7-A9E0-B1A3F4ED727C}" srcId="{1D54E416-36B1-4EAF-B080-8055A637A4AE}" destId="{B21EC235-813B-467C-9456-288CCD3DA54A}" srcOrd="10" destOrd="0" parTransId="{7B88D926-D6FB-4557-BC9F-0A9C3DB31095}" sibTransId="{29C7511E-7722-428C-A5A9-BC69D0C4EC12}"/>
    <dgm:cxn modelId="{095C3AB5-FD85-E04D-9663-154A4C947DEA}" type="presOf" srcId="{2AC4351F-E664-4545-9341-082FFE4B24B3}" destId="{1CC068D9-5668-7846-A7E0-15FAF85485E4}" srcOrd="0" destOrd="0" presId="urn:microsoft.com/office/officeart/2005/8/layout/default"/>
    <dgm:cxn modelId="{E91851BD-8A24-BE40-8B75-AB329CA9E8FB}" type="presOf" srcId="{6AA22681-48D3-43B3-A7A2-F3D2EBCB3D2E}" destId="{504FBBDC-F11C-A848-99D2-4E2474D707AF}" srcOrd="0" destOrd="0" presId="urn:microsoft.com/office/officeart/2005/8/layout/default"/>
    <dgm:cxn modelId="{E4917DBF-1C8C-476C-B7D0-7ED228B090C6}" srcId="{1D54E416-36B1-4EAF-B080-8055A637A4AE}" destId="{744100A1-6396-40E7-8283-FC01FF9F499A}" srcOrd="4" destOrd="0" parTransId="{FB84F876-077B-4507-9223-9134F4EC5832}" sibTransId="{1C4DBAA1-E79A-4828-8DD8-8897C5A94FB1}"/>
    <dgm:cxn modelId="{80F26EC0-7774-4C23-B426-EC084687CDBA}" srcId="{1D54E416-36B1-4EAF-B080-8055A637A4AE}" destId="{6AA22681-48D3-43B3-A7A2-F3D2EBCB3D2E}" srcOrd="6" destOrd="0" parTransId="{3D574F9B-4A64-4A79-B4FA-8FE501DCCF6C}" sibTransId="{076FDB62-D70C-4746-8B74-5DCCFB2FAEFD}"/>
    <dgm:cxn modelId="{109EC5CB-1C39-7A4E-9C7B-E3BA5B4B5162}" type="presOf" srcId="{1D54E416-36B1-4EAF-B080-8055A637A4AE}" destId="{1F4BDBBB-6C2A-7743-A2F4-2D0A7263BADC}" srcOrd="0" destOrd="0" presId="urn:microsoft.com/office/officeart/2005/8/layout/default"/>
    <dgm:cxn modelId="{0DA489EB-893A-0D4F-BF01-EEB13078E94B}" type="presOf" srcId="{744100A1-6396-40E7-8283-FC01FF9F499A}" destId="{1B1D605B-B008-5F4D-8595-CA9A084AB654}" srcOrd="0" destOrd="0" presId="urn:microsoft.com/office/officeart/2005/8/layout/default"/>
    <dgm:cxn modelId="{1503C8F8-C08C-48C5-88F9-A77142BF192B}" srcId="{1D54E416-36B1-4EAF-B080-8055A637A4AE}" destId="{C032AA51-870B-47CF-B2FD-EE1063DFF71A}" srcOrd="0" destOrd="0" parTransId="{60309878-F43E-40FA-8F63-9581F662EE2E}" sibTransId="{C3E1FCFD-9836-41EC-8C2B-D637A5855392}"/>
    <dgm:cxn modelId="{A8893BFD-637E-4750-8162-DDD4E3995EE2}" srcId="{1D54E416-36B1-4EAF-B080-8055A637A4AE}" destId="{2AC4351F-E664-4545-9341-082FFE4B24B3}" srcOrd="8" destOrd="0" parTransId="{295E8A70-D213-4430-8103-DB8892A00D36}" sibTransId="{49D53A44-6CAF-4CBB-B7C5-87EB802F6DDA}"/>
    <dgm:cxn modelId="{59E59474-511F-634F-9610-BA2CA0EF53D3}" type="presParOf" srcId="{1F4BDBBB-6C2A-7743-A2F4-2D0A7263BADC}" destId="{5AFE0841-7276-DC4A-9774-AC48DCEE6548}" srcOrd="0" destOrd="0" presId="urn:microsoft.com/office/officeart/2005/8/layout/default"/>
    <dgm:cxn modelId="{A196AE2C-C9AA-B441-8079-9EB267386530}" type="presParOf" srcId="{1F4BDBBB-6C2A-7743-A2F4-2D0A7263BADC}" destId="{08AC8997-08E6-7441-9CF1-8EFDCEE91773}" srcOrd="1" destOrd="0" presId="urn:microsoft.com/office/officeart/2005/8/layout/default"/>
    <dgm:cxn modelId="{30FA2033-2898-8546-A599-678EA2961744}" type="presParOf" srcId="{1F4BDBBB-6C2A-7743-A2F4-2D0A7263BADC}" destId="{C5A08164-96BD-924C-8E52-A17821985F28}" srcOrd="2" destOrd="0" presId="urn:microsoft.com/office/officeart/2005/8/layout/default"/>
    <dgm:cxn modelId="{4B77FD5F-9DA8-4D4F-B664-7AE7C5C1A9C3}" type="presParOf" srcId="{1F4BDBBB-6C2A-7743-A2F4-2D0A7263BADC}" destId="{C488E580-9E7E-E842-A8DA-6FCA07FC8D27}" srcOrd="3" destOrd="0" presId="urn:microsoft.com/office/officeart/2005/8/layout/default"/>
    <dgm:cxn modelId="{198076E5-A02F-B344-8250-691D0C83EA74}" type="presParOf" srcId="{1F4BDBBB-6C2A-7743-A2F4-2D0A7263BADC}" destId="{7CA4057A-575F-134C-8AC8-CEB9B137C25A}" srcOrd="4" destOrd="0" presId="urn:microsoft.com/office/officeart/2005/8/layout/default"/>
    <dgm:cxn modelId="{E3F750FD-E9EF-4347-AC35-1E64FBCA822C}" type="presParOf" srcId="{1F4BDBBB-6C2A-7743-A2F4-2D0A7263BADC}" destId="{A1B5EC72-1719-F448-9E92-246296129781}" srcOrd="5" destOrd="0" presId="urn:microsoft.com/office/officeart/2005/8/layout/default"/>
    <dgm:cxn modelId="{454F8AC2-C3CE-5746-A97C-4F3090C54C03}" type="presParOf" srcId="{1F4BDBBB-6C2A-7743-A2F4-2D0A7263BADC}" destId="{74C79C97-FC83-3349-A254-C6EA250F4A40}" srcOrd="6" destOrd="0" presId="urn:microsoft.com/office/officeart/2005/8/layout/default"/>
    <dgm:cxn modelId="{B1865F24-9BAB-3C49-954E-D25B7F052A6B}" type="presParOf" srcId="{1F4BDBBB-6C2A-7743-A2F4-2D0A7263BADC}" destId="{79DAE368-B633-6648-B806-42B898A6B197}" srcOrd="7" destOrd="0" presId="urn:microsoft.com/office/officeart/2005/8/layout/default"/>
    <dgm:cxn modelId="{13501687-1691-1646-A253-75698854727A}" type="presParOf" srcId="{1F4BDBBB-6C2A-7743-A2F4-2D0A7263BADC}" destId="{1B1D605B-B008-5F4D-8595-CA9A084AB654}" srcOrd="8" destOrd="0" presId="urn:microsoft.com/office/officeart/2005/8/layout/default"/>
    <dgm:cxn modelId="{AC39DB38-C475-A940-900F-C90239E92C1A}" type="presParOf" srcId="{1F4BDBBB-6C2A-7743-A2F4-2D0A7263BADC}" destId="{83A1A80B-3D12-9644-8780-A40FDBA3DE73}" srcOrd="9" destOrd="0" presId="urn:microsoft.com/office/officeart/2005/8/layout/default"/>
    <dgm:cxn modelId="{A615F3FD-FE2F-A94D-A9FB-64E446788E41}" type="presParOf" srcId="{1F4BDBBB-6C2A-7743-A2F4-2D0A7263BADC}" destId="{9616ACEC-EA5A-9A48-8FC1-630DB1D82402}" srcOrd="10" destOrd="0" presId="urn:microsoft.com/office/officeart/2005/8/layout/default"/>
    <dgm:cxn modelId="{368C38A6-BD26-C045-8F2A-07105CCA58CF}" type="presParOf" srcId="{1F4BDBBB-6C2A-7743-A2F4-2D0A7263BADC}" destId="{66B241B6-FF30-FE43-BC51-3EB9D976BAC3}" srcOrd="11" destOrd="0" presId="urn:microsoft.com/office/officeart/2005/8/layout/default"/>
    <dgm:cxn modelId="{955CCB5E-D862-5A4E-A822-DD5CDF0595A6}" type="presParOf" srcId="{1F4BDBBB-6C2A-7743-A2F4-2D0A7263BADC}" destId="{504FBBDC-F11C-A848-99D2-4E2474D707AF}" srcOrd="12" destOrd="0" presId="urn:microsoft.com/office/officeart/2005/8/layout/default"/>
    <dgm:cxn modelId="{D421358B-1BF5-0646-8DF4-953E850FB5DB}" type="presParOf" srcId="{1F4BDBBB-6C2A-7743-A2F4-2D0A7263BADC}" destId="{0F425B1C-72CD-F143-82C6-E024C557D38C}" srcOrd="13" destOrd="0" presId="urn:microsoft.com/office/officeart/2005/8/layout/default"/>
    <dgm:cxn modelId="{85C0DBB9-9693-BB4B-95F9-70388D402900}" type="presParOf" srcId="{1F4BDBBB-6C2A-7743-A2F4-2D0A7263BADC}" destId="{CE0664F2-D3D6-0D4C-92B1-F7431FF6C773}" srcOrd="14" destOrd="0" presId="urn:microsoft.com/office/officeart/2005/8/layout/default"/>
    <dgm:cxn modelId="{18F24BBF-CBD7-724C-8C9E-18AA4E8274FE}" type="presParOf" srcId="{1F4BDBBB-6C2A-7743-A2F4-2D0A7263BADC}" destId="{91B359A5-F832-2D44-ABD6-0485CD23048D}" srcOrd="15" destOrd="0" presId="urn:microsoft.com/office/officeart/2005/8/layout/default"/>
    <dgm:cxn modelId="{049C4774-F6C3-C54D-87FF-FE90532085F8}" type="presParOf" srcId="{1F4BDBBB-6C2A-7743-A2F4-2D0A7263BADC}" destId="{1CC068D9-5668-7846-A7E0-15FAF85485E4}" srcOrd="16" destOrd="0" presId="urn:microsoft.com/office/officeart/2005/8/layout/default"/>
    <dgm:cxn modelId="{3B566CF9-F410-DD47-B2DF-7CF8ED56DE21}" type="presParOf" srcId="{1F4BDBBB-6C2A-7743-A2F4-2D0A7263BADC}" destId="{3AF3B7D3-36C5-1349-87F2-ED0B68C475BF}" srcOrd="17" destOrd="0" presId="urn:microsoft.com/office/officeart/2005/8/layout/default"/>
    <dgm:cxn modelId="{86BB0E94-D8F9-8C43-9D1E-B569E26801E4}" type="presParOf" srcId="{1F4BDBBB-6C2A-7743-A2F4-2D0A7263BADC}" destId="{B790A5B3-347A-6A45-B373-9AB2DA3F02F5}" srcOrd="18" destOrd="0" presId="urn:microsoft.com/office/officeart/2005/8/layout/default"/>
    <dgm:cxn modelId="{72B3E723-A6D0-FF45-BD29-E0247FFF2F03}" type="presParOf" srcId="{1F4BDBBB-6C2A-7743-A2F4-2D0A7263BADC}" destId="{51E9BD99-EA4A-A845-ABDC-52472E49D87B}" srcOrd="19" destOrd="0" presId="urn:microsoft.com/office/officeart/2005/8/layout/default"/>
    <dgm:cxn modelId="{E9C490D7-ECAA-6E4B-BCB9-F7861A473E30}" type="presParOf" srcId="{1F4BDBBB-6C2A-7743-A2F4-2D0A7263BADC}" destId="{E05C488F-0B18-E14E-9156-44D3E975F63E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E0841-7276-DC4A-9774-AC48DCEE6548}">
      <dsp:nvSpPr>
        <dsp:cNvPr id="0" name=""/>
        <dsp:cNvSpPr/>
      </dsp:nvSpPr>
      <dsp:spPr>
        <a:xfrm>
          <a:off x="761365" y="360"/>
          <a:ext cx="1856987" cy="11141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Agricoltura</a:t>
          </a:r>
          <a:endParaRPr lang="en-US" sz="2100" kern="1200"/>
        </a:p>
      </dsp:txBody>
      <dsp:txXfrm>
        <a:off x="761365" y="360"/>
        <a:ext cx="1856987" cy="1114192"/>
      </dsp:txXfrm>
    </dsp:sp>
    <dsp:sp modelId="{C5A08164-96BD-924C-8E52-A17821985F28}">
      <dsp:nvSpPr>
        <dsp:cNvPr id="0" name=""/>
        <dsp:cNvSpPr/>
      </dsp:nvSpPr>
      <dsp:spPr>
        <a:xfrm>
          <a:off x="2804051" y="360"/>
          <a:ext cx="1856987" cy="1114192"/>
        </a:xfrm>
        <a:prstGeom prst="rect">
          <a:avLst/>
        </a:prstGeom>
        <a:solidFill>
          <a:schemeClr val="accent5">
            <a:hueOff val="-675854"/>
            <a:satOff val="-1742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Aiuti umanitari e protezione civile</a:t>
          </a:r>
          <a:endParaRPr lang="en-US" sz="2100" kern="1200"/>
        </a:p>
      </dsp:txBody>
      <dsp:txXfrm>
        <a:off x="2804051" y="360"/>
        <a:ext cx="1856987" cy="1114192"/>
      </dsp:txXfrm>
    </dsp:sp>
    <dsp:sp modelId="{7CA4057A-575F-134C-8AC8-CEB9B137C25A}">
      <dsp:nvSpPr>
        <dsp:cNvPr id="0" name=""/>
        <dsp:cNvSpPr/>
      </dsp:nvSpPr>
      <dsp:spPr>
        <a:xfrm>
          <a:off x="4846738" y="360"/>
          <a:ext cx="1856987" cy="111419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Ambiente</a:t>
          </a:r>
          <a:endParaRPr lang="en-US" sz="2100" kern="1200"/>
        </a:p>
      </dsp:txBody>
      <dsp:txXfrm>
        <a:off x="4846738" y="360"/>
        <a:ext cx="1856987" cy="1114192"/>
      </dsp:txXfrm>
    </dsp:sp>
    <dsp:sp modelId="{74C79C97-FC83-3349-A254-C6EA250F4A40}">
      <dsp:nvSpPr>
        <dsp:cNvPr id="0" name=""/>
        <dsp:cNvSpPr/>
      </dsp:nvSpPr>
      <dsp:spPr>
        <a:xfrm>
          <a:off x="6889425" y="360"/>
          <a:ext cx="1856987" cy="1114192"/>
        </a:xfrm>
        <a:prstGeom prst="rect">
          <a:avLst/>
        </a:prstGeom>
        <a:solidFill>
          <a:schemeClr val="accent5">
            <a:hueOff val="-2027563"/>
            <a:satOff val="-5226"/>
            <a:lumOff val="-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Commercio</a:t>
          </a:r>
          <a:endParaRPr lang="en-US" sz="2100" kern="1200"/>
        </a:p>
      </dsp:txBody>
      <dsp:txXfrm>
        <a:off x="6889425" y="360"/>
        <a:ext cx="1856987" cy="1114192"/>
      </dsp:txXfrm>
    </dsp:sp>
    <dsp:sp modelId="{1B1D605B-B008-5F4D-8595-CA9A084AB654}">
      <dsp:nvSpPr>
        <dsp:cNvPr id="0" name=""/>
        <dsp:cNvSpPr/>
      </dsp:nvSpPr>
      <dsp:spPr>
        <a:xfrm>
          <a:off x="761365" y="1300251"/>
          <a:ext cx="1856987" cy="1114192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Cultura</a:t>
          </a:r>
          <a:endParaRPr lang="en-US" sz="2100" kern="1200"/>
        </a:p>
      </dsp:txBody>
      <dsp:txXfrm>
        <a:off x="761365" y="1300251"/>
        <a:ext cx="1856987" cy="1114192"/>
      </dsp:txXfrm>
    </dsp:sp>
    <dsp:sp modelId="{9616ACEC-EA5A-9A48-8FC1-630DB1D82402}">
      <dsp:nvSpPr>
        <dsp:cNvPr id="0" name=""/>
        <dsp:cNvSpPr/>
      </dsp:nvSpPr>
      <dsp:spPr>
        <a:xfrm>
          <a:off x="2804051" y="1300251"/>
          <a:ext cx="1856987" cy="1114192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Energia</a:t>
          </a:r>
          <a:endParaRPr lang="en-US" sz="2100" kern="1200"/>
        </a:p>
      </dsp:txBody>
      <dsp:txXfrm>
        <a:off x="2804051" y="1300251"/>
        <a:ext cx="1856987" cy="1114192"/>
      </dsp:txXfrm>
    </dsp:sp>
    <dsp:sp modelId="{504FBBDC-F11C-A848-99D2-4E2474D707AF}">
      <dsp:nvSpPr>
        <dsp:cNvPr id="0" name=""/>
        <dsp:cNvSpPr/>
      </dsp:nvSpPr>
      <dsp:spPr>
        <a:xfrm>
          <a:off x="4846738" y="1300251"/>
          <a:ext cx="1856987" cy="111419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Imprese e industrie</a:t>
          </a:r>
          <a:endParaRPr lang="en-US" sz="2100" kern="1200"/>
        </a:p>
      </dsp:txBody>
      <dsp:txXfrm>
        <a:off x="4846738" y="1300251"/>
        <a:ext cx="1856987" cy="1114192"/>
      </dsp:txXfrm>
    </dsp:sp>
    <dsp:sp modelId="{CE0664F2-D3D6-0D4C-92B1-F7431FF6C773}">
      <dsp:nvSpPr>
        <dsp:cNvPr id="0" name=""/>
        <dsp:cNvSpPr/>
      </dsp:nvSpPr>
      <dsp:spPr>
        <a:xfrm>
          <a:off x="6889425" y="1300251"/>
          <a:ext cx="1856987" cy="1114192"/>
        </a:xfrm>
        <a:prstGeom prst="rect">
          <a:avLst/>
        </a:prstGeom>
        <a:solidFill>
          <a:schemeClr val="accent5">
            <a:hueOff val="-4730980"/>
            <a:satOff val="-12193"/>
            <a:lumOff val="-8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Politica estera </a:t>
          </a:r>
          <a:endParaRPr lang="en-US" sz="2100" kern="1200"/>
        </a:p>
      </dsp:txBody>
      <dsp:txXfrm>
        <a:off x="6889425" y="1300251"/>
        <a:ext cx="1856987" cy="1114192"/>
      </dsp:txXfrm>
    </dsp:sp>
    <dsp:sp modelId="{1CC068D9-5668-7846-A7E0-15FAF85485E4}">
      <dsp:nvSpPr>
        <dsp:cNvPr id="0" name=""/>
        <dsp:cNvSpPr/>
      </dsp:nvSpPr>
      <dsp:spPr>
        <a:xfrm>
          <a:off x="1782708" y="2600143"/>
          <a:ext cx="1856987" cy="1114192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Salute</a:t>
          </a:r>
          <a:endParaRPr lang="en-US" sz="2100" kern="1200"/>
        </a:p>
      </dsp:txBody>
      <dsp:txXfrm>
        <a:off x="1782708" y="2600143"/>
        <a:ext cx="1856987" cy="1114192"/>
      </dsp:txXfrm>
    </dsp:sp>
    <dsp:sp modelId="{B790A5B3-347A-6A45-B373-9AB2DA3F02F5}">
      <dsp:nvSpPr>
        <dsp:cNvPr id="0" name=""/>
        <dsp:cNvSpPr/>
      </dsp:nvSpPr>
      <dsp:spPr>
        <a:xfrm>
          <a:off x="3825395" y="2600143"/>
          <a:ext cx="1856987" cy="1114192"/>
        </a:xfrm>
        <a:prstGeom prst="rect">
          <a:avLst/>
        </a:prstGeom>
        <a:solidFill>
          <a:schemeClr val="accent5">
            <a:hueOff val="-6082688"/>
            <a:satOff val="-15677"/>
            <a:lumOff val="-10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Sicurezza alimentare</a:t>
          </a:r>
          <a:endParaRPr lang="en-US" sz="2100" kern="1200"/>
        </a:p>
      </dsp:txBody>
      <dsp:txXfrm>
        <a:off x="3825395" y="2600143"/>
        <a:ext cx="1856987" cy="1114192"/>
      </dsp:txXfrm>
    </dsp:sp>
    <dsp:sp modelId="{E05C488F-0B18-E14E-9156-44D3E975F63E}">
      <dsp:nvSpPr>
        <dsp:cNvPr id="0" name=""/>
        <dsp:cNvSpPr/>
      </dsp:nvSpPr>
      <dsp:spPr>
        <a:xfrm>
          <a:off x="5868081" y="2600143"/>
          <a:ext cx="1856987" cy="111419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Trasporti</a:t>
          </a:r>
          <a:endParaRPr lang="en-US" sz="2100" kern="1200"/>
        </a:p>
      </dsp:txBody>
      <dsp:txXfrm>
        <a:off x="5868081" y="2600143"/>
        <a:ext cx="1856987" cy="1114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7813D-9A3A-694B-AEDA-350D7BFAC947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5519-9ECC-2B41-8491-1531DB0B7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75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5519-9ECC-2B41-8491-1531DB0B773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21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47C3E5-1B3D-CB4C-865B-05C502FC8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88717D-AB86-7A42-9680-8919A234C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BA47AE-F9AF-244C-904E-977454AA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BDDE3C-8DC3-8646-A839-3C6D70BF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F894A0-803E-F64D-BD03-3B65BD49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58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CD7EAC-18E4-B24D-838F-6E074BB39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4A02258-705E-7C4C-B2B7-1C3FE4C56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5F9689-25EB-C94A-BB71-50E8B222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A7405B-E3FD-2049-AAD5-6A3FFEFD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39B103-FC57-E040-8644-15A9F52F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39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C5F40B0-DBEC-5544-AC7E-034537751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3150F6-6A15-254C-8970-73E13B3F0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E9A4C1-DBA0-164B-AC9B-B96BE6B13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CFEB9F-5F27-2142-B3D1-F6091895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9B2406-1558-6D48-8872-DE9CECAD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799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FE9586-4520-BA43-8F25-94C014088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5DDA31-F451-034B-B19C-6F8450C0E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DEB485-AB9A-DE4D-ACF9-88223A74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B5A1B7-3056-CE4E-A544-9627AC58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B12663-28B3-184D-BB2E-224B40A0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94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33BA09-94F2-0E40-A25E-7B5FBD026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99E164-347E-3242-9B59-17F8C81D5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02A119-0A97-E14B-A14A-A10B59F2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971CEB-E4DE-9F42-8F1B-2B0CCCA03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24DE10-0588-8749-AF4A-3EDEC12C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96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2D7491-165A-3A44-98B0-F00420F84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B32CDB-3E4B-2346-9F6A-B41A6A574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41465D-4FB1-3949-919F-62B70D3D6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211F0E-9442-A943-BCF7-F63900A7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422C87-AACE-CA48-8145-804B0C1C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65E33D-DCFC-D142-A29D-AE3B2997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21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CEEDD-6241-5346-91AF-FE216E6B8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FAB89E-0C6D-6246-963A-5F590DDEB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9C0E2A-D055-184A-8BA9-49F89EE30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B75B94A-CA92-3D48-A1A3-A0AFEBFB8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3163048-78D8-A64E-B515-71DC2F221F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8ED2B05-0E87-6D4C-85F5-BC02B85A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0AEB858-896F-EE44-80C4-3377CB58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AAFD71B-9CD7-8E44-B967-3A9AB28B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17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79187C-082D-F543-AD77-CAAB42484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EE5360C-7835-6E45-A080-542DC6F0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4C02728-43B1-EA41-973A-1281CB42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2365F12-BE60-D94B-942E-D74C51E2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57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E5A326A-7009-9A45-B0CB-89A22DDA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0A3083A-BDC9-024B-92FA-8FB558E5D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DDE954-3954-1644-A543-BB783CDFA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080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8DEFF7-F391-AF4F-85CC-81CAD6EF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EAFE41-1B5F-6D48-8A9E-405B310A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78E0DD5-3D23-FB4F-92A2-F16E2A8F5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2722ACB-9271-C248-93EA-6D97BC21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7286D9-26B7-EE49-B520-B76C3585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8C9DBF-3456-AD46-8384-FDB48E59E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88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F16EA3-A9A6-8546-997B-A350D3F9B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6C8954F-91AB-B445-9CA1-218B79815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C885845-B1A0-2445-BB76-4CDA888B6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6550F9-562F-CF4D-B00C-5D963E87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BDD78C-F0DC-AC49-AC60-CA18CB74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66AEA8E-11F7-DA4B-A7FA-80BCBE9D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64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27C986-50A8-CD4E-9CB1-88DEF280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F59CA0-94CF-3D4D-A63A-7C7F90F1C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9351C5-F563-C346-A3C2-56B90E0A5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0B272-3E13-B040-9319-AC66F23204E3}" type="datetimeFigureOut">
              <a:rPr lang="it-IT" smtClean="0"/>
              <a:t>14/05/2021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9CB1F6-54B7-384C-BC22-E1EB4214F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8002D6-6F33-0B45-A737-F8012B2B3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9B0D-5E0E-0F4D-B39F-910CD9CCA1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14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Gli organi dell'Unione Europea - Studio Legale Salata | Roma">
            <a:extLst>
              <a:ext uri="{FF2B5EF4-FFF2-40B4-BE49-F238E27FC236}">
                <a16:creationId xmlns:a16="http://schemas.microsoft.com/office/drawing/2014/main" id="{39C103F0-3C58-024F-B9DA-297C94395D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" r="4947"/>
          <a:stretch/>
        </p:blipFill>
        <p:spPr bwMode="auto">
          <a:xfrm>
            <a:off x="-213112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5715F8-BD2A-064C-BB60-F2898CF3D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45988"/>
            <a:ext cx="10058400" cy="3554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it-IT" sz="5200" dirty="0">
                <a:solidFill>
                  <a:srgbClr val="FFFFFF"/>
                </a:solidFill>
              </a:rPr>
              <a:t>UNIONE EUROPEA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78398E-6B3B-704C-921C-8FB75E7E2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FABIO DI MICHELE 2B</a:t>
            </a:r>
          </a:p>
        </p:txBody>
      </p:sp>
    </p:spTree>
    <p:extLst>
      <p:ext uri="{BB962C8B-B14F-4D97-AF65-F5344CB8AC3E}">
        <p14:creationId xmlns:p14="http://schemas.microsoft.com/office/powerpoint/2010/main" val="327642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7EDAA5-47EB-224C-A733-6C7C1AADE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ARTICOLI  FONDAMENTALI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8906A3-23FA-2C42-B3BA-CBC1A271A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035" y="2177170"/>
            <a:ext cx="9708995" cy="3567173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Art.1- Gli stati membri istituiscono l’UE per conseguire obiettivi comuni e si fonda sul trattato di Lisbona e quello sul funzionamento dell’Unione</a:t>
            </a:r>
          </a:p>
          <a:p>
            <a:pPr>
              <a:buFont typeface="Wingdings" pitchFamily="2" charset="2"/>
              <a:buChar char="v"/>
            </a:pP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Art.2- Si fonda sui valori del rispetto della dignità umana, della libertà, della democrazia e dell’uguaglianza</a:t>
            </a:r>
          </a:p>
          <a:p>
            <a:pPr>
              <a:buFont typeface="Wingdings" pitchFamily="2" charset="2"/>
              <a:buChar char="v"/>
            </a:pP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Art.3- L’Unione deve garantire questi diritti e instaurare un. Mercato interno competitivo basato su un’economia che promuove il progresso sociale e scientifico. La moneta comune è l’Euro</a:t>
            </a:r>
          </a:p>
        </p:txBody>
      </p:sp>
    </p:spTree>
    <p:extLst>
      <p:ext uri="{BB962C8B-B14F-4D97-AF65-F5344CB8AC3E}">
        <p14:creationId xmlns:p14="http://schemas.microsoft.com/office/powerpoint/2010/main" val="54458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F322F438-01EB-FA4D-865F-4DE7D5C14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POLITICHE DELL’UNIONE EUROPEA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C9726295-421A-48A5-A963-42B9B57D0F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753733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340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F322F438-01EB-FA4D-865F-4DE7D5C14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PAESI DELL’UE</a:t>
            </a:r>
          </a:p>
        </p:txBody>
      </p:sp>
      <p:pic>
        <p:nvPicPr>
          <p:cNvPr id="17" name="Picture 2" descr="Tutte le bandiere di paesi di euro cup | Vettore Gratis">
            <a:extLst>
              <a:ext uri="{FF2B5EF4-FFF2-40B4-BE49-F238E27FC236}">
                <a16:creationId xmlns:a16="http://schemas.microsoft.com/office/drawing/2014/main" id="{1344971C-F57E-2042-9C5D-30A48A8C02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888" y="2327903"/>
            <a:ext cx="653222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880C405-CEDF-F142-BD32-0494E429E320}"/>
              </a:ext>
            </a:extLst>
          </p:cNvPr>
          <p:cNvSpPr txBox="1"/>
          <p:nvPr/>
        </p:nvSpPr>
        <p:spPr>
          <a:xfrm rot="16200000">
            <a:off x="8165204" y="4997888"/>
            <a:ext cx="8435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8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5683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4B0BB9F-CF2F-D449-9DF3-5D2860DDA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PO’ DI STORIA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9DE651-F8EE-684B-B917-444D48927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240924"/>
            <a:ext cx="9708995" cy="43916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 la Seconda guerra mondiale gli stati europei vollero collaborare tra di loro per risollevarsi economicamente e politicamente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1951 nasce la CECA (Comunità Europea del Carbone e dell’Acciaio) alla quale aderirono 6 paesi : Repubblica Federale Tedesca, Belgio, Francia, Lussemburgo, Italia e Paesi Bassi per favorire produzione di acciaio e carbone abolendo i dazi doganali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1957 fu istituita la CEE (Comunità Economica Europea) a cui aderirono Italia, Belgio, Francia, Repubblica Federale Tedesca, Paesi Bassi e Lussemburgo con lo scopo di creare un mercato comune europeo (</a:t>
            </a:r>
            <a:r>
              <a:rPr 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1973 aderirono alla CEE il Regno Unito, l’Irlanda e Danimarca e poi la Grecia (1981) , la Spagna e il Portogallo (1986)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1989 crollo dei regimi comunisti e </a:t>
            </a: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demolizione del muro di Berlino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 dissoluzione dell’Urss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1992 con il trattato di MAASTRICHT nasce l’UNIONE EUROPEA (UE)</a:t>
            </a:r>
          </a:p>
          <a:p>
            <a:pPr>
              <a:buFont typeface="Wingdings" pitchFamily="2" charset="2"/>
              <a:buChar char="v"/>
            </a:pP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8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0DA1CAF-81AD-7947-B188-CA79DDEF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PO’ DI STORIA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820499-5166-8148-9E9E-1CE0F678E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1898009"/>
            <a:ext cx="9708995" cy="3567173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gettano le basi per un’unificazione monetaria dei Paesi membri e una cooperazione politica (cittadinanza, giustizia, politiche sociali e politica estera)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1995 Trattato di Schengen che abolisce le frontiere tra gli stati membri. Da 12 stati si passa a 15 con Austria, Finlandia e Svezia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2002 moneta unica : EURO 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 si passa da 15 a 25 membri tra cui 8 Paesi ex sovietici, altri ingressi nel 2007 e nel 2013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giugno 2016 con un referendum il Regno Unito sceglie di uscire dall’Unione Europea (</a:t>
            </a:r>
            <a:r>
              <a:rPr 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Brexit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),uscita avvenuta l’ 1 febbraio 2020</a:t>
            </a:r>
          </a:p>
        </p:txBody>
      </p:sp>
    </p:spTree>
    <p:extLst>
      <p:ext uri="{BB962C8B-B14F-4D97-AF65-F5344CB8AC3E}">
        <p14:creationId xmlns:p14="http://schemas.microsoft.com/office/powerpoint/2010/main" val="221183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90DA55D-C07E-BD42-8642-5AF6F7C4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CARATTERISTICHE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626EA9-9B0F-E14C-9C87-ED9BB96B9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746" y="2181345"/>
            <a:ext cx="9708995" cy="3567173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Sovranazionale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pone al di sopra degli Stati nazionali che la delegano affidandole parte dei propri poteri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Intergovernativa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basa sulla partecipazione dei governi degli Stati membri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Tutti i poteri dell’Ue si basano su </a:t>
            </a: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trattati europei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stabilendo gli ambiti di attività, le regole di funzionamento delle sue istituzioni e gli obiettivi dell’azione comune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poter entrare nell’UE vi sono tre criteri che devono essere approvati dagli Stati già membri:  </a:t>
            </a:r>
          </a:p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1) criterio politico</a:t>
            </a:r>
          </a:p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	2) criterio economico</a:t>
            </a:r>
          </a:p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	3) criterio dell’adozione delle norme comunitarie</a:t>
            </a:r>
          </a:p>
        </p:txBody>
      </p:sp>
    </p:spTree>
    <p:extLst>
      <p:ext uri="{BB962C8B-B14F-4D97-AF65-F5344CB8AC3E}">
        <p14:creationId xmlns:p14="http://schemas.microsoft.com/office/powerpoint/2010/main" val="39248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B0A19BDA-40B6-4DE7-81A4-6B1F1E40A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45">
            <a:extLst>
              <a:ext uri="{FF2B5EF4-FFF2-40B4-BE49-F238E27FC236}">
                <a16:creationId xmlns:a16="http://schemas.microsoft.com/office/drawing/2014/main" id="{0A628AD8-1356-4BF5-8A59-3549B2C7C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6">
            <a:extLst>
              <a:ext uri="{FF2B5EF4-FFF2-40B4-BE49-F238E27FC236}">
                <a16:creationId xmlns:a16="http://schemas.microsoft.com/office/drawing/2014/main" id="{9F2E6F73-36C2-4E56-AB0C-4D6936FF5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7">
            <a:extLst>
              <a:ext uri="{FF2B5EF4-FFF2-40B4-BE49-F238E27FC236}">
                <a16:creationId xmlns:a16="http://schemas.microsoft.com/office/drawing/2014/main" id="{8AA5DD19-98A6-4E28-999C-2C074B9CBF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9535B11-4A49-4A02-9CB6-3F8A60128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D9F1909-57EA-D249-A3F5-ABB70301C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ISTITUZIONI DELL’UNIONE EUROPEA</a:t>
            </a:r>
          </a:p>
        </p:txBody>
      </p:sp>
      <p:pic>
        <p:nvPicPr>
          <p:cNvPr id="3076" name="Picture 4" descr="Consiglio dell'Unione Europea - Benvenuti su Dirittopertutti.net, quando il  Diritto diventa online">
            <a:extLst>
              <a:ext uri="{FF2B5EF4-FFF2-40B4-BE49-F238E27FC236}">
                <a16:creationId xmlns:a16="http://schemas.microsoft.com/office/drawing/2014/main" id="{527441ED-62A7-684A-92C4-AD21E2848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783461"/>
            <a:ext cx="3343407" cy="146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7ABEE6-4863-9546-AB76-33311F5CD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189" y="2314144"/>
            <a:ext cx="6322786" cy="41832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Parlamento Europeo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(funzione legislativa)condivide con il Consiglio dell’UE la funzione legislativa e il potere di bilancio e vigila sulla Commissione. Ha 700 membri eletti a suffragio universale ogni 5 anni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Consiglio dell’Unione Europea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(funzione legislativa) approva insieme al Parlamento le proposte di legge della Commissione e il bilancio dell’Ue, coordina le politiche economiche degli Stati membri e assume decisioni in materia di politica estera e sicurezza. Costituito dai ministri degli Stati membri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Commissione Europea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(funzione esecutiva)con sede a Bruxelles </a:t>
            </a:r>
            <a:r>
              <a:rPr 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e’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 organo esecutivo, composto da 28 commissari nominati ogni 5 anni dai governi nazionali con il presidente eletto dagli stessi membri</a:t>
            </a:r>
          </a:p>
          <a:p>
            <a:pPr>
              <a:buFont typeface="Wingdings" pitchFamily="2" charset="2"/>
              <a:buChar char="v"/>
            </a:pPr>
            <a:endParaRPr lang="it-IT" sz="1800" dirty="0"/>
          </a:p>
        </p:txBody>
      </p:sp>
      <p:pic>
        <p:nvPicPr>
          <p:cNvPr id="3074" name="Picture 2" descr="Parlamento europeo - Wikipedia">
            <a:extLst>
              <a:ext uri="{FF2B5EF4-FFF2-40B4-BE49-F238E27FC236}">
                <a16:creationId xmlns:a16="http://schemas.microsoft.com/office/drawing/2014/main" id="{BB9D8D82-FB37-FD47-944E-9D6D55A34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7188" y="2529756"/>
            <a:ext cx="3244130" cy="183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a Commissione Europea | Italia UE Blog">
            <a:extLst>
              <a:ext uri="{FF2B5EF4-FFF2-40B4-BE49-F238E27FC236}">
                <a16:creationId xmlns:a16="http://schemas.microsoft.com/office/drawing/2014/main" id="{B1FF7578-5C7A-2C48-9960-344E790FA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7202" y="4490560"/>
            <a:ext cx="3175366" cy="177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96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B0A19BDA-40B6-4DE7-81A4-6B1F1E40A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45">
            <a:extLst>
              <a:ext uri="{FF2B5EF4-FFF2-40B4-BE49-F238E27FC236}">
                <a16:creationId xmlns:a16="http://schemas.microsoft.com/office/drawing/2014/main" id="{0A628AD8-1356-4BF5-8A59-3549B2C7C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6">
            <a:extLst>
              <a:ext uri="{FF2B5EF4-FFF2-40B4-BE49-F238E27FC236}">
                <a16:creationId xmlns:a16="http://schemas.microsoft.com/office/drawing/2014/main" id="{9F2E6F73-36C2-4E56-AB0C-4D6936FF5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7">
            <a:extLst>
              <a:ext uri="{FF2B5EF4-FFF2-40B4-BE49-F238E27FC236}">
                <a16:creationId xmlns:a16="http://schemas.microsoft.com/office/drawing/2014/main" id="{8AA5DD19-98A6-4E28-999C-2C074B9CBF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9535B11-4A49-4A02-9CB6-3F8A60128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A719810-D2B5-7340-9B2F-C3935E538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>
            <a:normAutofit/>
          </a:bodyPr>
          <a:lstStyle/>
          <a:p>
            <a:endParaRPr lang="it-IT" sz="4000">
              <a:solidFill>
                <a:srgbClr val="FEFFFF"/>
              </a:solidFill>
            </a:endParaRPr>
          </a:p>
        </p:txBody>
      </p:sp>
      <p:pic>
        <p:nvPicPr>
          <p:cNvPr id="2052" name="Picture 4" descr="Consiglio europeo: l'ora delle nomine | ISPI">
            <a:extLst>
              <a:ext uri="{FF2B5EF4-FFF2-40B4-BE49-F238E27FC236}">
                <a16:creationId xmlns:a16="http://schemas.microsoft.com/office/drawing/2014/main" id="{9FAEDC5C-C155-604C-A8D3-A8275B136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803568"/>
            <a:ext cx="3343407" cy="142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936ED3-4C46-BB46-B365-BCF26EB14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189" y="2294832"/>
            <a:ext cx="5773883" cy="35631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Consiglio Europeo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composto dai leader dei Paesi membri definisce gli indirizzi politici e le urgenze dell’Unione. Ha sede a Bruxelles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Banca Centrale Europea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(BCE) gestisce e controlla la politica monetaria europea e concede prestiti ai Paesi in difficoltà. Ha sede a Francoforte sul Meno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Corte di Giustizia dell’UE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formata da giudici ed avvocati nominati dai governi degli Stati membri. Ha sede a Lussemburgo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Corte dei Conti Europea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controlla le entrate e uscite finanziarie dei vari Paesi. Ha sede a Lussemburgo ed è composta da un membro per ogni Paese</a:t>
            </a:r>
          </a:p>
        </p:txBody>
      </p:sp>
      <p:pic>
        <p:nvPicPr>
          <p:cNvPr id="2050" name="Picture 2" descr="BCE: origine, storia e sviluppi della Banca Centrale Europea | Investire.biz">
            <a:extLst>
              <a:ext uri="{FF2B5EF4-FFF2-40B4-BE49-F238E27FC236}">
                <a16:creationId xmlns:a16="http://schemas.microsoft.com/office/drawing/2014/main" id="{19F42B07-B4A5-364E-AD8D-E0AF1960C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5252" y="2529756"/>
            <a:ext cx="2448002" cy="183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stinzione anticipata: nuova sentenza Corte di Giustizia Europea | ADifesa">
            <a:extLst>
              <a:ext uri="{FF2B5EF4-FFF2-40B4-BE49-F238E27FC236}">
                <a16:creationId xmlns:a16="http://schemas.microsoft.com/office/drawing/2014/main" id="{44281D1C-09E5-3349-A00B-1FD457F2C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4509666"/>
            <a:ext cx="3340358" cy="173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94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29110E5-F2F4-F747-9F25-4381DAB3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OBIETTIVI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200786-0A0C-9B47-BE31-24CCEF84D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2558" y="2494450"/>
            <a:ext cx="4802404" cy="43635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Promuovere la pace, i suoi valori e il benessere dei cittadini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Offrire libertà, sicurezza e giustizia, senza frontiere interne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Favorire lo sviluppo sostenibile basato su una crescita economica equilibrata, un’economia di mercato competitiva e la protezione dell’ambiente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Lottare contro l’esclusione sociale e la discriminazione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Promuovere il progresso tecnologico e scientifico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Rispettare le diversità culturali e linguistiche</a:t>
            </a:r>
          </a:p>
        </p:txBody>
      </p:sp>
      <p:pic>
        <p:nvPicPr>
          <p:cNvPr id="4098" name="Picture 2" descr="Gli obiettivi della UE | Rosa D'Amato - Europarlamentare">
            <a:extLst>
              <a:ext uri="{FF2B5EF4-FFF2-40B4-BE49-F238E27FC236}">
                <a16:creationId xmlns:a16="http://schemas.microsoft.com/office/drawing/2014/main" id="{3283E057-0FA6-0C44-A756-2A60B9B7DE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" r="27519" b="-1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57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EAF53BE-77D1-9045-81C7-066BD5056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F35216-1C0E-6B42-97B9-58EF45D37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448" y="2387406"/>
            <a:ext cx="9708995" cy="3567173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Dignità umana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Libertà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Democrazia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Uguaglianza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Stato di diritto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Diritti Umani</a:t>
            </a:r>
          </a:p>
          <a:p>
            <a:pPr marL="0" indent="0" algn="ctr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 Obiettivi e valori sono sanciti dal trattato di Lisbona e dalla Carta dei diritti  fondamentali dell’Unione Europea</a:t>
            </a:r>
          </a:p>
          <a:p>
            <a:pPr marL="0" indent="0" algn="ctr">
              <a:buNone/>
            </a:pPr>
            <a:r>
              <a:rPr lang="it-IT" sz="18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Nel 2012 l’UE ha vinto il premio Nobel per la pace per aver contribuito alla pace, alla democrazia e ai diritti umani in Europa</a:t>
            </a:r>
          </a:p>
        </p:txBody>
      </p:sp>
    </p:spTree>
    <p:extLst>
      <p:ext uri="{BB962C8B-B14F-4D97-AF65-F5344CB8AC3E}">
        <p14:creationId xmlns:p14="http://schemas.microsoft.com/office/powerpoint/2010/main" val="562785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4F9ACC21-D193-E244-B317-D0FA96465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TRATTATO DI LISBONA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9A6999-7BA4-4B4E-8B3E-D868730C9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170966" cy="38419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Entrato in vigore il 1° dicembre 2009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Definisce chiaramente gli obiettivi dell’Unione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Evidenzia le materie che sono di competenza degli Stati membri e le materie nelle quali le decisioni sono prese direttamente dalle istituzioni europee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Accresce la responsabilità democratica dell’Unione, rafforzando la Carta dei diritti e consolidando lo stato di Diritto</a:t>
            </a:r>
          </a:p>
        </p:txBody>
      </p:sp>
      <p:pic>
        <p:nvPicPr>
          <p:cNvPr id="1026" name="Picture 2" descr="Il Trattato di Lisbona: pagina delle firme">
            <a:extLst>
              <a:ext uri="{FF2B5EF4-FFF2-40B4-BE49-F238E27FC236}">
                <a16:creationId xmlns:a16="http://schemas.microsoft.com/office/drawing/2014/main" id="{9DD74471-91C0-7D42-908C-6EFCA62BC1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" r="203" b="-1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220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853</Words>
  <Application>Microsoft Office PowerPoint</Application>
  <PresentationFormat>Widescreen</PresentationFormat>
  <Paragraphs>74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Tema di Office</vt:lpstr>
      <vt:lpstr>UNIONE EUROPEA</vt:lpstr>
      <vt:lpstr>UN PO’ DI STORIA</vt:lpstr>
      <vt:lpstr>UN PO’ DI STORIA</vt:lpstr>
      <vt:lpstr>CARATTERISTICHE UE</vt:lpstr>
      <vt:lpstr>ISTITUZIONI DELL’UNIONE EUROPEA</vt:lpstr>
      <vt:lpstr>Presentazione standard di PowerPoint</vt:lpstr>
      <vt:lpstr>OBIETTIVI UE</vt:lpstr>
      <vt:lpstr>VALORI UE</vt:lpstr>
      <vt:lpstr>TRATTATO DI LISBONA</vt:lpstr>
      <vt:lpstr>ARTICOLI  FONDAMENTALI</vt:lpstr>
      <vt:lpstr>POLITICHE DELL’UNIONE EUROPEA</vt:lpstr>
      <vt:lpstr>PAESI DELL’UE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UNIONE EUROPEA</dc:title>
  <dc:creator>Paolo Di Michele</dc:creator>
  <cp:lastModifiedBy>gaetana maria mainenti</cp:lastModifiedBy>
  <cp:revision>2</cp:revision>
  <dcterms:created xsi:type="dcterms:W3CDTF">2021-05-06T15:08:17Z</dcterms:created>
  <dcterms:modified xsi:type="dcterms:W3CDTF">2021-05-14T17:26:26Z</dcterms:modified>
</cp:coreProperties>
</file>